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8" r:id="rId4"/>
    <p:sldId id="261" r:id="rId5"/>
    <p:sldId id="266" r:id="rId6"/>
    <p:sldId id="265" r:id="rId7"/>
    <p:sldId id="267" r:id="rId8"/>
    <p:sldId id="268" r:id="rId9"/>
    <p:sldId id="269" r:id="rId10"/>
    <p:sldId id="262" r:id="rId11"/>
    <p:sldId id="263" r:id="rId12"/>
    <p:sldId id="274" r:id="rId13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modifyVerifier cryptProviderType="rsaFull" cryptAlgorithmClass="hash" cryptAlgorithmType="typeAny" cryptAlgorithmSid="4" spinCount="100000" saltData="yZiB81OmRl1b8fH5qved7Q==" hashData="0E4Es1ArbliZDOyn2ZTBaGkVv2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44" autoAdjust="0"/>
    <p:restoredTop sz="87564" autoAdjust="0"/>
  </p:normalViewPr>
  <p:slideViewPr>
    <p:cSldViewPr>
      <p:cViewPr varScale="1">
        <p:scale>
          <a:sx n="162" d="100"/>
          <a:sy n="162" d="100"/>
        </p:scale>
        <p:origin x="-744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cs-CZ"/>
              <a:pPr/>
              <a:t>07.09.14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5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 kumimoji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07.09.14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endParaRPr kumimoji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endParaRPr kumimoji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/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endParaRPr kumimoji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endParaRPr kumimoji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endParaRPr kumimoji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endParaRPr kumimoji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endParaRPr kumimoji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endParaRPr kumimoji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endParaRPr kumimoji="0"/>
          </a:p>
          <a:p>
            <a:pPr lvl="1" eaLnBrk="1" latinLnBrk="0" hangingPunct="1"/>
            <a:endParaRPr kumimoji="0"/>
          </a:p>
          <a:p>
            <a:pPr lvl="2" eaLnBrk="1" latinLnBrk="0" hangingPunct="1"/>
            <a:endParaRPr kumimoji="0"/>
          </a:p>
          <a:p>
            <a:pPr lvl="3" eaLnBrk="1" latinLnBrk="0" hangingPunct="1"/>
            <a:endParaRPr kumimoji="0"/>
          </a:p>
          <a:p>
            <a:pPr lvl="4" eaLnBrk="1" latinLnBrk="0" hangingPunct="1"/>
            <a:endParaRPr kumimoji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endParaRPr kumimoji="0"/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endParaRPr kumimoji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07.09.14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kumimoji="0" lang="cs-CZ"/>
              <a:pPr/>
              <a:t>07.09.14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Лаборатория для подбора цвета  </a:t>
            </a:r>
            <a:r>
              <a:rPr lang="en-US" dirty="0" smtClean="0"/>
              <a:t>SIKKENS</a:t>
            </a:r>
            <a:endParaRPr lang="ru-RU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ru-RU" dirty="0" smtClean="0"/>
              <a:t>Коммерческое предложение </a:t>
            </a:r>
            <a:endParaRPr lang="ru-RU" dirty="0"/>
          </a:p>
        </p:txBody>
      </p:sp>
      <p:pic>
        <p:nvPicPr>
          <p:cNvPr id="6" name="Изображение 5" descr="Akzo-Nobel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1" y="0"/>
            <a:ext cx="2349060" cy="1661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Цены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029200" y="1323081"/>
            <a:ext cx="3657600" cy="2532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>
              <a:lnSpc>
                <a:spcPct val="85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АКЦИОННОЕ ПРЕДЛОЖЕНИЕ</a:t>
            </a:r>
          </a:p>
          <a:p>
            <a:pPr>
              <a:lnSpc>
                <a:spcPct val="85000"/>
              </a:lnSpc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ru-RU" sz="1100" b="1" dirty="0" smtClean="0">
                <a:solidFill>
                  <a:schemeClr val="bg1"/>
                </a:solidFill>
              </a:rPr>
              <a:t>Действует до 20.12.2014 года</a:t>
            </a:r>
          </a:p>
          <a:p>
            <a:pPr>
              <a:lnSpc>
                <a:spcPct val="85000"/>
              </a:lnSpc>
            </a:pPr>
            <a:endParaRPr lang="ru-RU" sz="1100" b="1" dirty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При покупке  Стартового комплекта пигментов, оборудования + спектрофотометр + шкаф колориста Комплект краскопультов </a:t>
            </a:r>
            <a:r>
              <a:rPr lang="en-US" sz="1600" b="1" dirty="0" err="1" smtClean="0">
                <a:solidFill>
                  <a:schemeClr val="bg1"/>
                </a:solidFill>
              </a:rPr>
              <a:t>Devilbiss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база</a:t>
            </a:r>
            <a:r>
              <a:rPr lang="en-US" sz="1600" b="1" dirty="0" smtClean="0">
                <a:solidFill>
                  <a:schemeClr val="bg1"/>
                </a:solidFill>
              </a:rPr>
              <a:t>-</a:t>
            </a:r>
            <a:r>
              <a:rPr lang="ru-RU" sz="1600" b="1" dirty="0" smtClean="0">
                <a:solidFill>
                  <a:schemeClr val="bg1"/>
                </a:solidFill>
              </a:rPr>
              <a:t>лак в подарок!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ru-RU" sz="1100" b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ru-RU" sz="1100" dirty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3962400" cy="335279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ru-RU" sz="1400" b="1" dirty="0" smtClean="0"/>
              <a:t>                                                                          </a:t>
            </a:r>
            <a:r>
              <a:rPr lang="ru-RU" sz="1200" dirty="0" smtClean="0">
                <a:solidFill>
                  <a:schemeClr val="tx2"/>
                </a:solidFill>
              </a:rPr>
              <a:t>Цена </a:t>
            </a:r>
            <a:r>
              <a:rPr lang="ru-RU" sz="1200" dirty="0">
                <a:solidFill>
                  <a:schemeClr val="tx2"/>
                </a:solidFill>
              </a:rPr>
              <a:t>в Евро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200" b="1" dirty="0" smtClean="0"/>
              <a:t>Стартовый </a:t>
            </a:r>
            <a:r>
              <a:rPr lang="ru-RU" sz="1200" b="1" dirty="0"/>
              <a:t>комплект пигментов и разбавитель</a:t>
            </a:r>
            <a:r>
              <a:rPr lang="ru-RU" sz="1200" dirty="0"/>
              <a:t> </a:t>
            </a:r>
            <a:r>
              <a:rPr lang="ru-RU" sz="1200" dirty="0" smtClean="0"/>
              <a:t>    </a:t>
            </a:r>
            <a:r>
              <a:rPr lang="ru-RU" sz="1200" b="1" dirty="0" smtClean="0"/>
              <a:t>5998.00</a:t>
            </a:r>
            <a:r>
              <a:rPr lang="ru-RU" sz="1200" dirty="0" smtClean="0"/>
              <a:t> </a:t>
            </a:r>
            <a:r>
              <a:rPr lang="ru-RU" sz="1200" b="1" dirty="0"/>
              <a:t>Оборудование</a:t>
            </a: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</a:t>
            </a:r>
            <a:r>
              <a:rPr lang="ru-RU" sz="1200" b="1" dirty="0" smtClean="0"/>
              <a:t>1650.00</a:t>
            </a:r>
          </a:p>
          <a:p>
            <a:pPr marL="0" indent="0">
              <a:buNone/>
            </a:pPr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                            _____________</a:t>
            </a:r>
            <a:r>
              <a:rPr lang="ru-RU" sz="1200" dirty="0" smtClean="0"/>
              <a:t> </a:t>
            </a:r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</a:t>
            </a:r>
            <a:r>
              <a:rPr lang="ru-RU" sz="1200" dirty="0" smtClean="0">
                <a:solidFill>
                  <a:srgbClr val="073E87"/>
                </a:solidFill>
              </a:rPr>
              <a:t>Итого:  </a:t>
            </a:r>
            <a:r>
              <a:rPr lang="ru-RU" sz="1200" b="1" dirty="0" smtClean="0">
                <a:solidFill>
                  <a:srgbClr val="073E87"/>
                </a:solidFill>
              </a:rPr>
              <a:t>7648.00</a:t>
            </a:r>
            <a:r>
              <a:rPr lang="ru-RU" sz="1200" dirty="0" smtClean="0">
                <a:solidFill>
                  <a:srgbClr val="073E87"/>
                </a:solidFill>
              </a:rPr>
              <a:t> </a:t>
            </a:r>
            <a:endParaRPr lang="ru-RU" sz="1200" b="1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ru-RU" sz="1200" b="1" dirty="0" smtClean="0"/>
              <a:t>Спектрофотометр   </a:t>
            </a:r>
            <a:r>
              <a:rPr lang="en-US" sz="1200" b="1" dirty="0" smtClean="0"/>
              <a:t>                                                </a:t>
            </a:r>
            <a:r>
              <a:rPr lang="ru-RU" sz="1200" b="1" dirty="0" smtClean="0"/>
              <a:t>4000.00</a:t>
            </a:r>
          </a:p>
          <a:p>
            <a:pPr marL="0" indent="0">
              <a:buNone/>
            </a:pPr>
            <a:r>
              <a:rPr lang="ru-RU" sz="1200" b="1" dirty="0" smtClean="0"/>
              <a:t>Цветовая документация  -                                            1400.00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Шкаф колориста </a:t>
            </a:r>
            <a:r>
              <a:rPr lang="en-US" sz="1200" b="1" dirty="0" smtClean="0"/>
              <a:t>                                                    </a:t>
            </a:r>
            <a:r>
              <a:rPr lang="ru-RU" sz="1200" b="1" dirty="0" smtClean="0"/>
              <a:t> 420.00</a:t>
            </a:r>
          </a:p>
          <a:p>
            <a:pPr marL="0" indent="0">
              <a:buNone/>
            </a:pPr>
            <a:r>
              <a:rPr lang="ru-RU" sz="1200" b="1" dirty="0" smtClean="0"/>
              <a:t>Комплект краскопультов </a:t>
            </a:r>
            <a:r>
              <a:rPr lang="en-US" sz="1200" b="1" dirty="0" err="1" smtClean="0"/>
              <a:t>Devilbiss</a:t>
            </a:r>
            <a:r>
              <a:rPr lang="en-US" sz="1200" b="1" dirty="0" smtClean="0"/>
              <a:t>  </a:t>
            </a:r>
            <a:r>
              <a:rPr lang="ru-RU" sz="1200" b="1" dirty="0" err="1" smtClean="0"/>
              <a:t>база+лак</a:t>
            </a:r>
            <a:r>
              <a:rPr lang="ru-RU" sz="1200" b="1" dirty="0" smtClean="0"/>
              <a:t>         620.00</a:t>
            </a:r>
            <a:endParaRPr lang="ru-RU" sz="1200" b="1" dirty="0" smtClean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3" name="Изображение 2" descr="евро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14350"/>
            <a:ext cx="533400" cy="517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Как мы работаем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274320" lvl="1"/>
            <a:r>
              <a:rPr lang="ru-RU" sz="1800" dirty="0" smtClean="0"/>
              <a:t>Партнерский договор на долгосрочное сотрудничество</a:t>
            </a:r>
            <a:endParaRPr lang="ru-RU" dirty="0"/>
          </a:p>
          <a:p>
            <a:pPr marL="274320" lvl="1"/>
            <a:r>
              <a:rPr lang="ru-RU" sz="1800" dirty="0" smtClean="0"/>
              <a:t>Логистическое сопровождение</a:t>
            </a:r>
            <a:endParaRPr lang="ru-RU" sz="1800" dirty="0"/>
          </a:p>
          <a:p>
            <a:pPr marL="274320" lvl="1"/>
            <a:r>
              <a:rPr lang="ru-RU" sz="1800" dirty="0" smtClean="0"/>
              <a:t>Обучение и помощь на рабочем месте бесплатно</a:t>
            </a:r>
          </a:p>
          <a:p>
            <a:pPr marL="274320" lvl="1"/>
            <a:r>
              <a:rPr lang="ru-RU" sz="1800" dirty="0" smtClean="0"/>
              <a:t>Обучение в учебном центре с выдачей сертификата бесплатно</a:t>
            </a:r>
          </a:p>
          <a:p>
            <a:pPr marL="274320" lvl="1"/>
            <a:r>
              <a:rPr lang="ru-RU" sz="1800" dirty="0" smtClean="0"/>
              <a:t>Программы обучения регулярно обновляются</a:t>
            </a:r>
            <a:endParaRPr lang="ru-RU" dirty="0"/>
          </a:p>
          <a:p>
            <a:pPr marL="274320" lvl="1"/>
            <a:r>
              <a:rPr lang="ru-RU" sz="1800" dirty="0" smtClean="0"/>
              <a:t>Доставка до склада покупателя</a:t>
            </a:r>
          </a:p>
          <a:p>
            <a:pPr marL="274320" lvl="1"/>
            <a:r>
              <a:rPr lang="ru-RU" sz="1800" dirty="0" smtClean="0"/>
              <a:t>Регулярные еженедельные поставки  </a:t>
            </a:r>
          </a:p>
          <a:p>
            <a:pPr marL="274320" lvl="1"/>
            <a:r>
              <a:rPr lang="ru-RU" sz="1800" dirty="0" smtClean="0"/>
              <a:t>Ежедневное обновление базы данных</a:t>
            </a:r>
            <a:endParaRPr lang="ru-RU" sz="1800" dirty="0"/>
          </a:p>
          <a:p>
            <a:pPr marL="274320"/>
            <a:endParaRPr lang="ru-RU" dirty="0"/>
          </a:p>
        </p:txBody>
      </p:sp>
      <p:pic>
        <p:nvPicPr>
          <p:cNvPr id="5" name="Rectangl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67953"/>
            <a:ext cx="3581400" cy="2383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Официальный дистрибьютор </a:t>
            </a:r>
            <a:r>
              <a:rPr lang="en-US" sz="2000" dirty="0" err="1" smtClean="0"/>
              <a:t>Akzo</a:t>
            </a:r>
            <a:r>
              <a:rPr lang="en-US" sz="2000" dirty="0" smtClean="0"/>
              <a:t> Nobel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ООО «АВТОЭМАЛЬ»</a:t>
            </a:r>
          </a:p>
          <a:p>
            <a:pPr marL="0" indent="0">
              <a:buNone/>
            </a:pPr>
            <a:r>
              <a:rPr lang="ru-RU" dirty="0" err="1"/>
              <a:t>г</a:t>
            </a:r>
            <a:r>
              <a:rPr lang="ru-RU" dirty="0" err="1" smtClean="0"/>
              <a:t>.Ульяновск</a:t>
            </a:r>
            <a:r>
              <a:rPr lang="ru-RU" dirty="0" smtClean="0"/>
              <a:t>, ул. Робеспьера, д.114</a:t>
            </a:r>
          </a:p>
          <a:p>
            <a:pPr marL="0" indent="0">
              <a:buNone/>
            </a:pPr>
            <a:r>
              <a:rPr lang="ru-RU" dirty="0" smtClean="0"/>
              <a:t>тел.: 8(8422) 24-23-57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19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7" b="9517"/>
          <a:stretch>
            <a:fillRect/>
          </a:stretch>
        </p:blipFill>
        <p:spPr>
          <a:xfrm>
            <a:off x="2286000" y="285750"/>
            <a:ext cx="5535926" cy="249555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 </a:t>
            </a:r>
            <a:r>
              <a:rPr lang="ru-RU" dirty="0"/>
              <a:t>сможете ремонтировать больше автомобилей за меньшее время при неизменно превосходном качестве конечного результата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SIKKENS </a:t>
            </a:r>
            <a:r>
              <a:rPr lang="ru-RU" dirty="0" smtClean="0"/>
              <a:t>быстро наносится и сохнет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3600" dirty="0" smtClean="0"/>
              <a:t>Преимущества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428750"/>
            <a:ext cx="3886200" cy="3124200"/>
          </a:xfrm>
        </p:spPr>
        <p:txBody>
          <a:bodyPr anchor="ctr">
            <a:normAutofit/>
          </a:bodyPr>
          <a:lstStyle>
            <a:extLst/>
          </a:lstStyle>
          <a:p>
            <a:pPr>
              <a:buFont typeface="Wingdings" charset="2"/>
              <a:buChar char="ü"/>
            </a:pPr>
            <a:r>
              <a:rPr lang="ru-RU" sz="1300" dirty="0"/>
              <a:t>Ежедневное обновление базы формул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Спектрофотометр исключает необходимость приобретения цветовой документации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Сокращение времени на колеровку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Нанесение в два слоя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Цветовая док-я с реальным </a:t>
            </a:r>
            <a:r>
              <a:rPr lang="ru-RU" sz="1300" dirty="0" smtClean="0"/>
              <a:t>нанесением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Бесплатное обучение и техническая поддержка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Программа </a:t>
            </a:r>
            <a:r>
              <a:rPr lang="en-US" sz="1300" dirty="0" err="1"/>
              <a:t>Mixit</a:t>
            </a:r>
            <a:r>
              <a:rPr lang="en-US" sz="1300" dirty="0"/>
              <a:t> </a:t>
            </a:r>
            <a:r>
              <a:rPr lang="ru-RU" sz="1300" dirty="0"/>
              <a:t>с визуализацией цвета</a:t>
            </a:r>
          </a:p>
          <a:p>
            <a:pPr>
              <a:buFont typeface="Wingdings" charset="2"/>
              <a:buChar char="ü"/>
            </a:pPr>
            <a:r>
              <a:rPr lang="ru-RU" sz="1300" dirty="0"/>
              <a:t>Точность в подборе цвета</a:t>
            </a:r>
          </a:p>
          <a:p>
            <a:pPr>
              <a:buFont typeface="Wingdings" charset="2"/>
              <a:buChar char="ü"/>
            </a:pPr>
            <a:r>
              <a:rPr lang="ru-RU" sz="1200" dirty="0"/>
              <a:t>Возможность ведения учета расхода тонеров в программе</a:t>
            </a:r>
          </a:p>
          <a:p>
            <a:pPr>
              <a:buFont typeface="Wingdings" charset="2"/>
              <a:buChar char="ü"/>
            </a:pPr>
            <a:endParaRPr lang="ru-RU" sz="1600" dirty="0"/>
          </a:p>
        </p:txBody>
      </p:sp>
      <p:pic>
        <p:nvPicPr>
          <p:cNvPr id="5" name="j0314068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02207"/>
            <a:ext cx="3886200" cy="274885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324350"/>
            <a:ext cx="7315200" cy="6096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67 пигментов ( </a:t>
            </a:r>
            <a:r>
              <a:rPr lang="ru-RU" sz="1400" dirty="0" smtClean="0"/>
              <a:t>включая 5 </a:t>
            </a:r>
            <a:r>
              <a:rPr lang="ru-RU" sz="1400" dirty="0" err="1" smtClean="0"/>
              <a:t>ксирал</a:t>
            </a:r>
            <a:r>
              <a:rPr lang="ru-RU" sz="1400" dirty="0" smtClean="0"/>
              <a:t>.</a:t>
            </a:r>
            <a:r>
              <a:rPr lang="ru-RU" dirty="0" smtClean="0"/>
              <a:t>) =</a:t>
            </a:r>
            <a:r>
              <a:rPr lang="ru-RU" dirty="0"/>
              <a:t> </a:t>
            </a:r>
            <a:r>
              <a:rPr lang="ru-RU" dirty="0" smtClean="0"/>
              <a:t>89 литров  +   10 л разбавителя</a:t>
            </a:r>
          </a:p>
          <a:p>
            <a:endParaRPr lang="ru-RU" sz="1400" dirty="0" smtClean="0"/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2500" dirty="0" smtClean="0"/>
              <a:t>Стартовый комплект</a:t>
            </a:r>
            <a:endParaRPr lang="ru-RU" sz="2500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85750"/>
            <a:ext cx="3429000" cy="2800350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68" y="804834"/>
            <a:ext cx="7586332" cy="1810187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74295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Смесительная установка (94 места) – 1 шт.</a:t>
            </a:r>
          </a:p>
          <a:p>
            <a:pPr marL="342900" indent="-342900">
              <a:buAutoNum type="arabicPeriod"/>
            </a:pPr>
            <a:r>
              <a:rPr lang="ru-RU" dirty="0" smtClean="0"/>
              <a:t>Крышки –  8 шт. (3,75 л) + 59 шт.  (1,0л)</a:t>
            </a:r>
          </a:p>
          <a:p>
            <a:pPr marL="342900" indent="-342900">
              <a:buAutoNum type="arabicPeriod"/>
            </a:pPr>
            <a:r>
              <a:rPr lang="ru-RU" dirty="0" smtClean="0"/>
              <a:t>Весы – 1 шт.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Стандартное оборудование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2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00" y="285749"/>
            <a:ext cx="3980500" cy="2653667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Сокращение времени на колеровку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Спектрофотометр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68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3349"/>
            <a:ext cx="2514600" cy="3233059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Реальное нанесение цветовых образцов, </a:t>
            </a:r>
            <a:r>
              <a:rPr lang="ru-RU" dirty="0"/>
              <a:t>сгруппирована по маркам </a:t>
            </a:r>
            <a:r>
              <a:rPr lang="ru-RU" dirty="0" smtClean="0"/>
              <a:t>автомобилей. </a:t>
            </a:r>
            <a:r>
              <a:rPr lang="ru-RU" dirty="0"/>
              <a:t>Каждая страница веера содержит только один образец цвета, что облегчает идентификацию.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Цветовая документация </a:t>
            </a:r>
            <a:r>
              <a:rPr lang="ru-RU" dirty="0"/>
              <a:t>ColorScala </a:t>
            </a:r>
            <a:r>
              <a:rPr lang="ru-RU" dirty="0" err="1"/>
              <a:t>Pro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20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06" y="0"/>
            <a:ext cx="3419856" cy="341985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максимально точное воспроизведение </a:t>
            </a:r>
            <a:r>
              <a:rPr lang="ru-RU" dirty="0"/>
              <a:t>дневного спектра в зависимости от времени суток и состояния </a:t>
            </a:r>
            <a:r>
              <a:rPr lang="ru-RU" dirty="0" smtClean="0"/>
              <a:t>неба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Лампа колориста DESKTOP LIGHTBOX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9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K-519-PRO-3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7" b="17797"/>
          <a:stretch>
            <a:fillRect/>
          </a:stretch>
        </p:blipFill>
        <p:spPr>
          <a:xfrm>
            <a:off x="2362200" y="361950"/>
            <a:ext cx="6043034" cy="272415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Набор краскопультов </a:t>
            </a:r>
            <a:r>
              <a:rPr lang="ru-RU" dirty="0" err="1" smtClean="0"/>
              <a:t>база+лак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DEVILBISS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51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Форма волны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Широкоэкранная презентация.potx</Template>
  <TotalTime>0</TotalTime>
  <Words>317</Words>
  <Application>Microsoft Macintosh PowerPoint</Application>
  <PresentationFormat>Экран (16:9)</PresentationFormat>
  <Paragraphs>64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widescreenpresentation16x9</vt:lpstr>
      <vt:lpstr>Лаборатория для подбора цвета  SIKKENS</vt:lpstr>
      <vt:lpstr> SIKKENS быстро наносится и сохнет</vt:lpstr>
      <vt:lpstr>Преимущества</vt:lpstr>
      <vt:lpstr>Стартовый комплект</vt:lpstr>
      <vt:lpstr>Стандартное оборудование</vt:lpstr>
      <vt:lpstr>Спектрофотометр</vt:lpstr>
      <vt:lpstr>Цветовая документация ColorScala Pro </vt:lpstr>
      <vt:lpstr>Лампа колориста DESKTOP LIGHTBOX</vt:lpstr>
      <vt:lpstr>DEVILBISS</vt:lpstr>
      <vt:lpstr>Цены</vt:lpstr>
      <vt:lpstr>Как мы работаем</vt:lpstr>
      <vt:lpstr>Наши контакты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revision>1</cp:revision>
  <dcterms:modified xsi:type="dcterms:W3CDTF">2014-09-07T16:40:41Z</dcterms:modified>
  <cp:category/>
</cp:coreProperties>
</file>